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99FE3E0-97FD-4FCF-8902-2671AA321D6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D8C6A17-9694-440B-B1EF-F07E57BFA15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1" y="332657"/>
            <a:ext cx="8568952" cy="1296144"/>
          </a:xfrm>
        </p:spPr>
        <p:txBody>
          <a:bodyPr/>
          <a:lstStyle/>
          <a:p>
            <a:r>
              <a:rPr lang="ru-RU" dirty="0" smtClean="0"/>
              <a:t>МАБОУ детский сад комбинированного вида «Колосок»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Использование </a:t>
            </a:r>
            <a:r>
              <a:rPr lang="ru-RU" dirty="0" smtClean="0">
                <a:solidFill>
                  <a:schemeClr val="tx1"/>
                </a:solidFill>
              </a:rPr>
              <a:t>ИКТ  </a:t>
            </a:r>
            <a:r>
              <a:rPr lang="ru-RU" dirty="0" smtClean="0">
                <a:solidFill>
                  <a:schemeClr val="tx1"/>
                </a:solidFill>
              </a:rPr>
              <a:t>при проведении развлечения, посвящённого дню космонавтики «Путешествие в космос»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8" y="1556792"/>
            <a:ext cx="864095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70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2276872"/>
            <a:ext cx="8568952" cy="24482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sz="9600" dirty="0" smtClean="0">
                <a:solidFill>
                  <a:schemeClr val="tx1"/>
                </a:solidFill>
              </a:rPr>
              <a:t>Задачи:</a:t>
            </a:r>
          </a:p>
          <a:p>
            <a:r>
              <a:rPr lang="ru-RU" sz="9600" dirty="0" smtClean="0">
                <a:solidFill>
                  <a:schemeClr val="tx1"/>
                </a:solidFill>
              </a:rPr>
              <a:t>  </a:t>
            </a:r>
            <a:r>
              <a:rPr lang="ru-RU" sz="9600" dirty="0">
                <a:solidFill>
                  <a:schemeClr val="tx1"/>
                </a:solidFill>
              </a:rPr>
              <a:t>способствовать развитию </a:t>
            </a:r>
            <a:r>
              <a:rPr lang="ru-RU" sz="9600" dirty="0" smtClean="0">
                <a:solidFill>
                  <a:schemeClr val="tx1"/>
                </a:solidFill>
              </a:rPr>
              <a:t>интереса </a:t>
            </a:r>
            <a:r>
              <a:rPr lang="ru-RU" sz="9600" dirty="0">
                <a:solidFill>
                  <a:schemeClr val="tx1"/>
                </a:solidFill>
              </a:rPr>
              <a:t>к изучению </a:t>
            </a:r>
            <a:r>
              <a:rPr lang="ru-RU" sz="9600" dirty="0" smtClean="0">
                <a:solidFill>
                  <a:schemeClr val="tx1"/>
                </a:solidFill>
              </a:rPr>
              <a:t>космоса;</a:t>
            </a:r>
          </a:p>
          <a:p>
            <a:r>
              <a:rPr lang="ru-RU" sz="9600" dirty="0" smtClean="0">
                <a:solidFill>
                  <a:schemeClr val="tx1"/>
                </a:solidFill>
              </a:rPr>
              <a:t>   развивать чувство коллективизма;</a:t>
            </a:r>
          </a:p>
          <a:p>
            <a:r>
              <a:rPr lang="ru-RU" sz="9600" dirty="0">
                <a:solidFill>
                  <a:schemeClr val="tx1"/>
                </a:solidFill>
              </a:rPr>
              <a:t> </a:t>
            </a:r>
            <a:r>
              <a:rPr lang="ru-RU" sz="9600" dirty="0" smtClean="0">
                <a:solidFill>
                  <a:schemeClr val="tx1"/>
                </a:solidFill>
              </a:rPr>
              <a:t>  вызывать эмоциональный отклик на </a:t>
            </a:r>
            <a:r>
              <a:rPr lang="ru-RU" sz="9600" dirty="0" smtClean="0">
                <a:solidFill>
                  <a:schemeClr val="tx1"/>
                </a:solidFill>
              </a:rPr>
              <a:t>песни, игры, слушание музыки о космосе </a:t>
            </a:r>
            <a:r>
              <a:rPr lang="ru-RU" sz="9600" dirty="0" smtClean="0">
                <a:solidFill>
                  <a:schemeClr val="tx1"/>
                </a:solidFill>
              </a:rPr>
              <a:t>с </a:t>
            </a:r>
            <a:r>
              <a:rPr lang="ru-RU" sz="9600" dirty="0" smtClean="0">
                <a:solidFill>
                  <a:schemeClr val="tx1"/>
                </a:solidFill>
              </a:rPr>
              <a:t>помощью ИКТ. </a:t>
            </a:r>
            <a:endParaRPr lang="ru-RU" sz="9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</a:rPr>
              <a:t>Развивающая предметно – пространственная среда темы развлечения: Мультимедийный проектор, экран, ноутбук,  лазерная установка, физкультурные коврики; плоскостные планеты,</a:t>
            </a:r>
            <a:r>
              <a:rPr lang="en-US" sz="9600" dirty="0" smtClean="0">
                <a:solidFill>
                  <a:schemeClr val="tx1"/>
                </a:solidFill>
              </a:rPr>
              <a:t> </a:t>
            </a:r>
            <a:r>
              <a:rPr lang="ru-RU" sz="9600" dirty="0" smtClean="0">
                <a:solidFill>
                  <a:schemeClr val="tx1"/>
                </a:solidFill>
              </a:rPr>
              <a:t>костюм Звездочета.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chemeClr val="tx1"/>
                </a:solidFill>
              </a:rPr>
              <a:t>Материалы: Мультфильм «Космос», аудиозапись «Марш космонавтов», Космическая музыка, музыкальные игры «Я-ракета», «Роботы и звездочки»</a:t>
            </a:r>
          </a:p>
          <a:p>
            <a:pPr marL="0" indent="0">
              <a:buNone/>
            </a:pPr>
            <a:endParaRPr lang="ru-RU" sz="9600" dirty="0" smtClean="0"/>
          </a:p>
          <a:p>
            <a:pPr marL="0" indent="0">
              <a:buNone/>
            </a:pPr>
            <a:endParaRPr lang="ru-RU" sz="9600" dirty="0" smtClean="0"/>
          </a:p>
          <a:p>
            <a:pPr marL="0" indent="0">
              <a:buNone/>
            </a:pPr>
            <a:endParaRPr lang="ru-RU" sz="7400" dirty="0" smtClean="0"/>
          </a:p>
          <a:p>
            <a:pPr marL="0" indent="0">
              <a:buNone/>
            </a:pPr>
            <a:r>
              <a:rPr lang="ru-RU" sz="7400" dirty="0"/>
              <a:t> </a:t>
            </a:r>
            <a:r>
              <a:rPr lang="ru-RU" sz="7400" dirty="0" smtClean="0"/>
              <a:t>   </a:t>
            </a:r>
          </a:p>
          <a:p>
            <a:pPr marL="0" indent="0">
              <a:buNone/>
            </a:pPr>
            <a:endParaRPr lang="ru-RU" sz="7400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010552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chemeClr val="tx1"/>
                </a:solidFill>
              </a:rPr>
              <a:t>Цель: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Формирование у детей эмоционального отношения к музыкальным произведениям о космосе.</a:t>
            </a:r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0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Главный герой- Звездочет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Космос\IMG-20210415-WA00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02" y="1628799"/>
            <a:ext cx="4370606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Космос\IMG-20210415-WA0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628798"/>
            <a:ext cx="4320480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07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«Я- ракета</a:t>
            </a:r>
            <a:r>
              <a:rPr lang="ru-RU" dirty="0" smtClean="0">
                <a:solidFill>
                  <a:schemeClr val="tx1"/>
                </a:solidFill>
              </a:rPr>
              <a:t>», </a:t>
            </a:r>
            <a:r>
              <a:rPr lang="ru-RU" dirty="0" smtClean="0">
                <a:solidFill>
                  <a:schemeClr val="tx1"/>
                </a:solidFill>
              </a:rPr>
              <a:t>«Звездочки и роботы»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Космос\IMG-20210415-WA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98428"/>
            <a:ext cx="4104456" cy="449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Космос\IMG-20210415-WA00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098429"/>
            <a:ext cx="4392488" cy="449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67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Мультфильм «Космос»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Планеты песни _ образовательных видео _ Система песня солнечной _ Learn Planets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19" y="1556792"/>
            <a:ext cx="8634339" cy="485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5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Звездное небо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32857"/>
            <a:ext cx="446449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Космос\1619421124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7"/>
            <a:ext cx="424847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0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174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4747</TotalTime>
  <Words>131</Words>
  <Application>Microsoft Office PowerPoint</Application>
  <PresentationFormat>Экран (4:3)</PresentationFormat>
  <Paragraphs>18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Волна</vt:lpstr>
      <vt:lpstr>Презентация PowerPoint</vt:lpstr>
      <vt:lpstr>Цель: Формирование у детей эмоционального отношения к музыкальным произведениям о космосе.</vt:lpstr>
      <vt:lpstr>Главный герой- Звездочет</vt:lpstr>
      <vt:lpstr>«Я- ракета», «Звездочки и роботы»</vt:lpstr>
      <vt:lpstr>Мультфильм «Космос»</vt:lpstr>
      <vt:lpstr>Звездное небо</vt:lpstr>
      <vt:lpstr>Спасибо за внимание!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Колосок</dc:creator>
  <cp:lastModifiedBy>Колосок</cp:lastModifiedBy>
  <cp:revision>30</cp:revision>
  <dcterms:created xsi:type="dcterms:W3CDTF">2021-04-22T05:04:38Z</dcterms:created>
  <dcterms:modified xsi:type="dcterms:W3CDTF">2021-04-27T04:56:43Z</dcterms:modified>
</cp:coreProperties>
</file>