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77" r:id="rId3"/>
    <p:sldId id="280" r:id="rId4"/>
    <p:sldId id="278" r:id="rId5"/>
    <p:sldId id="291" r:id="rId6"/>
    <p:sldId id="283" r:id="rId7"/>
    <p:sldId id="285" r:id="rId8"/>
    <p:sldId id="286" r:id="rId9"/>
    <p:sldId id="287" r:id="rId10"/>
    <p:sldId id="284" r:id="rId11"/>
    <p:sldId id="288" r:id="rId12"/>
    <p:sldId id="289" r:id="rId13"/>
    <p:sldId id="290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194B0-0454-40F7-8718-3038F827B222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E5D7-4A7B-4EAA-AC2B-08EB35CE9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A7E9DA1-DFEB-4CA5-A290-7A709ABB0594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07A9762-9FC1-4130-A95A-B6E59561FBF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804" y="5445224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Что такое звук?</a:t>
            </a:r>
            <a:endParaRPr lang="ru-RU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60649"/>
            <a:ext cx="8136904" cy="11521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МАДОУ детский сад комбинированного вида «Колосок»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Музыкальный руководитель Попова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Алефтина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Анатольевна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369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Затем наполните банку предметами</a:t>
            </a:r>
            <a:endParaRPr lang="ru-RU" sz="36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27280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Затем наполните банку предметами</a:t>
            </a:r>
            <a:endParaRPr lang="ru-RU" sz="36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3204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Аля\Мастер-класс Что такое звук\IMG_20201211_092427 №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32048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8667"/>
            <a:ext cx="7355161" cy="786077"/>
          </a:xfrm>
        </p:spPr>
        <p:txBody>
          <a:bodyPr/>
          <a:lstStyle/>
          <a:p>
            <a:pPr algn="ctr"/>
            <a:r>
              <a:rPr lang="ru-RU" dirty="0" smtClean="0"/>
              <a:t>Поговорите в банку вновь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76056" y="1340768"/>
            <a:ext cx="3610744" cy="3866233"/>
          </a:xfrm>
        </p:spPr>
        <p:txBody>
          <a:bodyPr/>
          <a:lstStyle/>
          <a:p>
            <a:r>
              <a:rPr lang="ru-RU" dirty="0" smtClean="0"/>
              <a:t>Когда вы начнете говорить в наполненную банку, вы поймете , что «Эхо» больше нет. «Эхо» живет только в пустой банке. Предметы скрадывают пространство.</a:t>
            </a:r>
            <a:endParaRPr lang="ru-RU" dirty="0"/>
          </a:p>
        </p:txBody>
      </p:sp>
      <p:pic>
        <p:nvPicPr>
          <p:cNvPr id="8195" name="Picture 3" descr="D:\Аля\Мастер-класс Что такое звук\IMG_20201211_092539 -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551"/>
          <a:stretch>
            <a:fillRect/>
          </a:stretch>
        </p:blipFill>
        <p:spPr bwMode="auto">
          <a:xfrm>
            <a:off x="467544" y="1371600"/>
            <a:ext cx="4824536" cy="47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338667"/>
            <a:ext cx="8291264" cy="786077"/>
          </a:xfrm>
        </p:spPr>
        <p:txBody>
          <a:bodyPr/>
          <a:lstStyle/>
          <a:p>
            <a:pPr algn="ctr"/>
            <a:r>
              <a:rPr lang="ru-RU" dirty="0" smtClean="0"/>
              <a:t>Опыт № 5 «Кукарекающий стаканчик»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4048" y="1340769"/>
            <a:ext cx="3682752" cy="386623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Возьмите бумажный стаканчик, сделайте в дне отверстие. За скрепку привяжите тесьму и проденьте в отверстие. Смочите пальцы водой. Возьмите стаканчик в левую руку, а тесьму в правую. Прерывистыми движениями катитесь по тесьме сверху вниз. Вы услышите забавный звук, изображающий «кудахтанье». Это происходит потому, что стенки стакана вибрируют. Этот занимательный эксперимент вызовет бурю эмоций у ребенка и  поднимет настроение всей семье!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4247"/>
          <a:stretch>
            <a:fillRect/>
          </a:stretch>
        </p:blipFill>
        <p:spPr bwMode="auto">
          <a:xfrm>
            <a:off x="539552" y="1371600"/>
            <a:ext cx="4248472" cy="48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1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57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Цель : </a:t>
            </a:r>
          </a:p>
          <a:p>
            <a:r>
              <a:rPr lang="ru-RU" dirty="0" smtClean="0"/>
              <a:t>Узнать, что такое звук в домашних условиях, в период дистанционного обучения и на каникулах.</a:t>
            </a:r>
          </a:p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dirty="0" smtClean="0"/>
              <a:t>Помочь родителям освоить простые способы экспериментирования в домашних условиях.</a:t>
            </a:r>
          </a:p>
          <a:p>
            <a:r>
              <a:rPr lang="ru-RU" dirty="0" smtClean="0"/>
              <a:t>Создать условия эмоционального сближения членов семьи.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Мастер- класс «Что такое звук? </a:t>
            </a:r>
            <a:br>
              <a:rPr lang="ru-RU" sz="2400" dirty="0" smtClean="0"/>
            </a:br>
            <a:r>
              <a:rPr lang="ru-RU" sz="2400" dirty="0" smtClean="0"/>
              <a:t>является разделом по работе  с родителями из серии: «Экспериментирование на музыкальных занятиях»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63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588365" cy="413732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преддверии новогодних каникул каждый родитель задумывается о том, чем занять своего ребенка дома в период, когда нет возможности посещать кинотеатры, развлекательные центры и т. д. Ведь занятия с ребенком должны быть познавательными, безопасными и интересными. </a:t>
            </a:r>
          </a:p>
          <a:p>
            <a:r>
              <a:rPr lang="ru-RU" dirty="0" smtClean="0"/>
              <a:t>Мастер-класс «Что такое звук» является помощником для родителей  в обучении практическим занятиям детей дома. В создании домашней мини-лаборатории, путем простых опытов со звуками с помощью подручных материалов.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5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340768"/>
            <a:ext cx="7408333" cy="478539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Ёмкость с водой (таз, кастрюля, чашка);</a:t>
            </a:r>
          </a:p>
          <a:p>
            <a:r>
              <a:rPr lang="ru-RU" dirty="0" smtClean="0"/>
              <a:t>Пластиковый контейнер;</a:t>
            </a:r>
          </a:p>
          <a:p>
            <a:r>
              <a:rPr lang="ru-RU" dirty="0" smtClean="0"/>
              <a:t>Бумажные стаканчики;</a:t>
            </a:r>
          </a:p>
          <a:p>
            <a:r>
              <a:rPr lang="ru-RU" dirty="0" smtClean="0"/>
              <a:t>Двухлитровая банка;</a:t>
            </a:r>
          </a:p>
          <a:p>
            <a:r>
              <a:rPr lang="ru-RU" dirty="0" smtClean="0"/>
              <a:t>Мягкие игрушки маленького размера, массажные мячики, мишура (это могут быть любые предметы, которые помещаются в горлышко банки);</a:t>
            </a:r>
          </a:p>
          <a:p>
            <a:r>
              <a:rPr lang="ru-RU" dirty="0" smtClean="0"/>
              <a:t>Сахар, соль, рис(можно выбрать что-то одно);</a:t>
            </a:r>
          </a:p>
          <a:p>
            <a:r>
              <a:rPr lang="ru-RU" dirty="0" smtClean="0"/>
              <a:t>Пищевая пленка;</a:t>
            </a:r>
          </a:p>
          <a:p>
            <a:r>
              <a:rPr lang="ru-RU" dirty="0" smtClean="0"/>
              <a:t>Ложка столовая;</a:t>
            </a:r>
          </a:p>
          <a:p>
            <a:r>
              <a:rPr lang="ru-RU" dirty="0" smtClean="0"/>
              <a:t>Тесьма 5-7 мм. шириной, 30-40 длинной, скрепки, резинка для денег.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Нам понадобится: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2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7562" y="-939575"/>
            <a:ext cx="6264695" cy="866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52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4896544" cy="714069"/>
          </a:xfrm>
        </p:spPr>
        <p:txBody>
          <a:bodyPr/>
          <a:lstStyle/>
          <a:p>
            <a:r>
              <a:rPr lang="ru-RU" dirty="0" smtClean="0"/>
              <a:t>Опыт № 1 «Звуковая волна»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148064" y="1484784"/>
            <a:ext cx="3610745" cy="3722216"/>
          </a:xfrm>
        </p:spPr>
        <p:txBody>
          <a:bodyPr/>
          <a:lstStyle/>
          <a:p>
            <a:r>
              <a:rPr lang="ru-RU" dirty="0" smtClean="0"/>
              <a:t>Для этого нальем в емкость воды и будем постукивать  ложкой по краю, создавая звуковые вибрации, где увидим волны. </a:t>
            </a:r>
            <a:r>
              <a:rPr lang="ru-RU" dirty="0"/>
              <a:t> </a:t>
            </a:r>
            <a:r>
              <a:rPr lang="ru-RU" dirty="0" smtClean="0"/>
              <a:t>Таким образом мы поймем, что звук можно не только услышать, но и увидеть</a:t>
            </a:r>
            <a:endParaRPr lang="ru-RU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4247"/>
          <a:stretch>
            <a:fillRect/>
          </a:stretch>
        </p:blipFill>
        <p:spPr bwMode="auto">
          <a:xfrm>
            <a:off x="179512" y="1371600"/>
            <a:ext cx="5184576" cy="46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4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338667"/>
            <a:ext cx="7571184" cy="786077"/>
          </a:xfrm>
        </p:spPr>
        <p:txBody>
          <a:bodyPr/>
          <a:lstStyle/>
          <a:p>
            <a:pPr algn="ctr"/>
            <a:r>
              <a:rPr lang="ru-RU" dirty="0" smtClean="0"/>
              <a:t>Опыт № 2 «Танцующий сахар»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92080" y="1340769"/>
            <a:ext cx="3394720" cy="2952327"/>
          </a:xfrm>
        </p:spPr>
        <p:txBody>
          <a:bodyPr>
            <a:normAutofit/>
          </a:bodyPr>
          <a:lstStyle/>
          <a:p>
            <a:r>
              <a:rPr lang="ru-RU" dirty="0" smtClean="0"/>
              <a:t>На емкость натянем пищевую плёнку, сверху насыпаем сахар(соль, рис). Возьмем чашку (кастрюлю), повернем отверстием к емкости с сахаром. Будем стучать по ней ложкой, извлекая  громкий звук. Сахар начнет подпрыгивать, и мы убедимся вновь, что звук можно увидеть.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4247"/>
          <a:stretch>
            <a:fillRect/>
          </a:stretch>
        </p:blipFill>
        <p:spPr bwMode="auto">
          <a:xfrm>
            <a:off x="395536" y="1371600"/>
            <a:ext cx="4824536" cy="45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01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7056784" cy="930093"/>
          </a:xfrm>
        </p:spPr>
        <p:txBody>
          <a:bodyPr/>
          <a:lstStyle/>
          <a:p>
            <a:r>
              <a:rPr lang="ru-RU" dirty="0" smtClean="0"/>
              <a:t>Опыт № 3 «Как звучат предметы»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1556793"/>
            <a:ext cx="3818467" cy="36502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Натяните резинку между пальцами и послушайте звук. Он будет тихим. А  теперь возьмите пластиковый контейнер(бумажный стаканчик), натяните резинку и попробуйте на нем поиграть. Звук заметно усилится, и вы услышите как звучат эти предметы. Это происходит, потому что, звуковая волна проходит через стенки предмета. Звуки могут быть разными по высоте. Это зависит от величины предмета.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4247"/>
          <a:stretch>
            <a:fillRect/>
          </a:stretch>
        </p:blipFill>
        <p:spPr bwMode="auto">
          <a:xfrm>
            <a:off x="323528" y="1371600"/>
            <a:ext cx="4680520" cy="493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4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338667"/>
            <a:ext cx="6275040" cy="714069"/>
          </a:xfrm>
        </p:spPr>
        <p:txBody>
          <a:bodyPr/>
          <a:lstStyle/>
          <a:p>
            <a:r>
              <a:rPr lang="ru-RU" dirty="0" smtClean="0"/>
              <a:t>Опыт № 4 «Эхо»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1268761"/>
            <a:ext cx="3024336" cy="2592287"/>
          </a:xfrm>
        </p:spPr>
        <p:txBody>
          <a:bodyPr/>
          <a:lstStyle/>
          <a:p>
            <a:r>
              <a:rPr lang="ru-RU" dirty="0" smtClean="0"/>
              <a:t>Возьмите пустую банку и поговорите в нее. Вы услышите эхо. Эхо – это звуковая волна, которая ударяется о дно банки и возвращается обратно. </a:t>
            </a:r>
            <a:endParaRPr lang="ru-RU" dirty="0"/>
          </a:p>
        </p:txBody>
      </p:sp>
      <p:pic>
        <p:nvPicPr>
          <p:cNvPr id="6146" name="Picture 2" descr="D:\Аля\Мастер-класс Что такое звук\IMG_20201211_092237 =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1209"/>
          <a:stretch>
            <a:fillRect/>
          </a:stretch>
        </p:blipFill>
        <p:spPr bwMode="auto">
          <a:xfrm>
            <a:off x="467544" y="1371600"/>
            <a:ext cx="4824536" cy="45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541</TotalTime>
  <Words>540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  Что такое звук?</vt:lpstr>
      <vt:lpstr>Мастер- класс «Что такое звук?  является разделом по работе  с родителями из серии: «Экспериментирование на музыкальных занятиях»</vt:lpstr>
      <vt:lpstr>Актуальность</vt:lpstr>
      <vt:lpstr>Нам понадобится:</vt:lpstr>
      <vt:lpstr>Презентация PowerPoint</vt:lpstr>
      <vt:lpstr>Опыт № 1 «Звуковая волна»</vt:lpstr>
      <vt:lpstr>Опыт № 2 «Танцующий сахар»</vt:lpstr>
      <vt:lpstr>Опыт № 3 «Как звучат предметы»</vt:lpstr>
      <vt:lpstr>Опыт № 4 «Эхо»</vt:lpstr>
      <vt:lpstr>Затем наполните банку предметами</vt:lpstr>
      <vt:lpstr>Затем наполните банку предметами</vt:lpstr>
      <vt:lpstr>Поговорите в банку вновь</vt:lpstr>
      <vt:lpstr>Опыт № 5 «Кукарекающий стаканчик»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Netbook</dc:creator>
  <cp:lastModifiedBy>Владимир</cp:lastModifiedBy>
  <cp:revision>76</cp:revision>
  <dcterms:created xsi:type="dcterms:W3CDTF">2019-01-15T14:46:19Z</dcterms:created>
  <dcterms:modified xsi:type="dcterms:W3CDTF">2020-12-12T15:30:35Z</dcterms:modified>
</cp:coreProperties>
</file>